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6858000" cx="12192000"/>
  <p:notesSz cx="6858000" cy="9144000"/>
  <p:embeddedFontLst>
    <p:embeddedFont>
      <p:font typeface="Montserrat"/>
      <p:regular r:id="rId32"/>
      <p:bold r:id="rId33"/>
      <p:italic r:id="rId34"/>
      <p:boldItalic r:id="rId35"/>
    </p:embeddedFont>
    <p:embeddedFont>
      <p:font typeface="Lora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Montserrat-bold.fntdata"/><Relationship Id="rId10" Type="http://schemas.openxmlformats.org/officeDocument/2006/relationships/slide" Target="slides/slide6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9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8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1.xml"/><Relationship Id="rId37" Type="http://schemas.openxmlformats.org/officeDocument/2006/relationships/font" Target="fonts/Lora-bold.fntdata"/><Relationship Id="rId14" Type="http://schemas.openxmlformats.org/officeDocument/2006/relationships/slide" Target="slides/slide10.xml"/><Relationship Id="rId36" Type="http://schemas.openxmlformats.org/officeDocument/2006/relationships/font" Target="fonts/Lora-regular.fntdata"/><Relationship Id="rId17" Type="http://schemas.openxmlformats.org/officeDocument/2006/relationships/slide" Target="slides/slide13.xml"/><Relationship Id="rId39" Type="http://schemas.openxmlformats.org/officeDocument/2006/relationships/font" Target="fonts/Lora-boldItalic.fntdata"/><Relationship Id="rId16" Type="http://schemas.openxmlformats.org/officeDocument/2006/relationships/slide" Target="slides/slide12.xml"/><Relationship Id="rId38" Type="http://schemas.openxmlformats.org/officeDocument/2006/relationships/font" Target="fonts/Lora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e62cab464_1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6e62cab464_1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The slides below contain guidance on using PowerPoint and slide deck content. Delete these slides when you’re ready to get started. </a:t>
            </a:r>
            <a:endParaRPr/>
          </a:p>
        </p:txBody>
      </p:sp>
      <p:sp>
        <p:nvSpPr>
          <p:cNvPr id="176" name="Google Shape;176;g6e62cab464_1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826247060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7826247060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826247060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7826247060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826247060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7826247060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7826247060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7826247060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826247060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7826247060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826247060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7826247060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826246bfd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Context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24 hrs - 241 920 000 requests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Restricted by internal F5 LB - scale to triple that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Twitter currently handle 7000+  RPS - 604 800 000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2010 - 4K-6K servers</a:t>
            </a:r>
            <a:endParaRPr/>
          </a:p>
        </p:txBody>
      </p:sp>
      <p:sp>
        <p:nvSpPr>
          <p:cNvPr id="276" name="Google Shape;276;g7826246bfd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826246bfd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7826246bfd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826246bfd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7826246bfd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826247060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7826247060_0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e62cab464_1_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6e62cab464_1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826247060_0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7826247060_0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7826247060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7826247060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8594b3d691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8594b3d691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826247060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7826247060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826247060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7826247060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826247060_0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7826247060_0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7826247060_0_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826246bfd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7826246bfd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6e62cab464_1_18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6e62cab464_1_1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826246bfd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7826246bfd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e62cab464_1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6e62cab464_1_9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6e62cab464_1_9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826246bf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7826246bf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7826246bfd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6e62cab464_1_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6e62cab464_1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e62cab464_1_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6e62cab464_1_1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Any affiliate, Any web site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Embed SDK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Add utm_variables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Test</a:t>
            </a:r>
            <a:endParaRPr/>
          </a:p>
        </p:txBody>
      </p:sp>
      <p:sp>
        <p:nvSpPr>
          <p:cNvPr id="220" name="Google Shape;220;g6e62cab464_1_1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82624706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782624706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Any affiliate, Any web site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Embed SDK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Add utm_variables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Test</a:t>
            </a:r>
            <a:endParaRPr/>
          </a:p>
        </p:txBody>
      </p:sp>
      <p:sp>
        <p:nvSpPr>
          <p:cNvPr id="227" name="Google Shape;227;g782624706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826247060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7826247060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Dark_Basic title" showMasterSp="0">
  <p:cSld name="1. Dark_Basic title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4850" y="6341352"/>
            <a:ext cx="365126" cy="365126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2"/>
          <p:cNvSpPr txBox="1"/>
          <p:nvPr>
            <p:ph type="title"/>
          </p:nvPr>
        </p:nvSpPr>
        <p:spPr>
          <a:xfrm>
            <a:off x="1627188" y="2188267"/>
            <a:ext cx="8007348" cy="92005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"/>
          <p:cNvSpPr txBox="1"/>
          <p:nvPr>
            <p:ph idx="1" type="body"/>
          </p:nvPr>
        </p:nvSpPr>
        <p:spPr>
          <a:xfrm>
            <a:off x="1627189" y="3108325"/>
            <a:ext cx="8007349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indent="-355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/>
            </a:lvl7pPr>
            <a:lvl8pPr indent="-3429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LcPeriod"/>
              <a:defRPr/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45" name="Google Shape;45;p2"/>
          <p:cNvSpPr txBox="1"/>
          <p:nvPr>
            <p:ph idx="2" type="body"/>
          </p:nvPr>
        </p:nvSpPr>
        <p:spPr>
          <a:xfrm>
            <a:off x="1629928" y="1847850"/>
            <a:ext cx="8002958" cy="35950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2000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2400"/>
              <a:buNone/>
              <a:defRPr/>
            </a:lvl4pPr>
            <a:lvl5pPr indent="-355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7pPr>
            <a:lvl8pPr indent="-3429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lphaLcPeriod"/>
              <a:defRPr/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Dark_Quote" showMasterSp="0">
  <p:cSld name="1. Dark_Quot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7050" y="1127173"/>
            <a:ext cx="2086890" cy="1800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69318" y="2927627"/>
            <a:ext cx="2045970" cy="180045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1"/>
          <p:cNvSpPr txBox="1"/>
          <p:nvPr>
            <p:ph idx="1" type="body"/>
          </p:nvPr>
        </p:nvSpPr>
        <p:spPr>
          <a:xfrm>
            <a:off x="1627188" y="1847850"/>
            <a:ext cx="8920162" cy="3616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i="1" sz="2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b="1" sz="2200">
                <a:solidFill>
                  <a:schemeClr val="accent2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-228600" lvl="2" marL="1371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CDDAE6"/>
              </a:buClr>
              <a:buSzPts val="1800"/>
              <a:buNone/>
              <a:defRPr b="0" i="1" sz="1800">
                <a:solidFill>
                  <a:srgbClr val="CDDAE6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-228600" lvl="3" marL="18288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9pPr>
          </a:lstStyle>
          <a:p/>
        </p:txBody>
      </p:sp>
      <p:sp>
        <p:nvSpPr>
          <p:cNvPr id="82" name="Google Shape;82;p11"/>
          <p:cNvSpPr txBox="1"/>
          <p:nvPr>
            <p:ph idx="12" type="sldNum"/>
          </p:nvPr>
        </p:nvSpPr>
        <p:spPr>
          <a:xfrm>
            <a:off x="9000002" y="6356350"/>
            <a:ext cx="24719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Dark_Blank" showMasterSp="0">
  <p:cSld name="1. Dark_Blank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Light_Basic title &amp; Subtitle with overline" showMasterSp="0">
  <p:cSld name="2. Light_Basic title &amp; Subtitle with overline"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1627188" y="2188267"/>
            <a:ext cx="8007348" cy="92005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1627189" y="3108325"/>
            <a:ext cx="8007349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indent="-355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/>
            </a:lvl7pPr>
            <a:lvl8pPr indent="-3429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LcPeriod"/>
              <a:defRPr/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2" type="body"/>
          </p:nvPr>
        </p:nvSpPr>
        <p:spPr>
          <a:xfrm>
            <a:off x="1629928" y="1847850"/>
            <a:ext cx="8002958" cy="35950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indent="-355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/>
            </a:lvl7pPr>
            <a:lvl8pPr indent="-3429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LcPeriod"/>
              <a:defRPr/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3" type="body"/>
          </p:nvPr>
        </p:nvSpPr>
        <p:spPr>
          <a:xfrm>
            <a:off x="4217700" y="2555925"/>
            <a:ext cx="9535500" cy="380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indent="-228600" lvl="1" marL="914400">
              <a:spcBef>
                <a:spcPts val="900"/>
              </a:spcBef>
              <a:spcAft>
                <a:spcPts val="0"/>
              </a:spcAft>
              <a:buSzPts val="2000"/>
              <a:buNone/>
              <a:defRPr/>
            </a:lvl2pPr>
            <a:lvl3pPr indent="-228600" lvl="2" marL="1371600">
              <a:spcBef>
                <a:spcPts val="600"/>
              </a:spcBef>
              <a:spcAft>
                <a:spcPts val="0"/>
              </a:spcAft>
              <a:buSzPts val="2400"/>
              <a:buNone/>
              <a:defRPr/>
            </a:lvl3pPr>
            <a:lvl4pPr indent="-228600" lvl="3" marL="1828800">
              <a:spcBef>
                <a:spcPts val="900"/>
              </a:spcBef>
              <a:spcAft>
                <a:spcPts val="0"/>
              </a:spcAft>
              <a:buSzPts val="2400"/>
              <a:buNone/>
              <a:defRPr/>
            </a:lvl4pPr>
            <a:lvl5pPr indent="-355600" lvl="4" marL="2286000">
              <a:spcBef>
                <a:spcPts val="600"/>
              </a:spcBef>
              <a:spcAft>
                <a:spcPts val="0"/>
              </a:spcAft>
              <a:buSzPts val="2000"/>
              <a:buChar char="•"/>
              <a:defRPr/>
            </a:lvl5pPr>
            <a:lvl6pPr indent="-355600" lvl="5" marL="2743200">
              <a:spcBef>
                <a:spcPts val="6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>
              <a:spcBef>
                <a:spcPts val="600"/>
              </a:spcBef>
              <a:spcAft>
                <a:spcPts val="0"/>
              </a:spcAft>
              <a:buSzPts val="2000"/>
              <a:buAutoNum type="arabicPeriod"/>
              <a:defRPr/>
            </a:lvl7pPr>
            <a:lvl8pPr indent="-355600" lvl="7" marL="3657600">
              <a:spcBef>
                <a:spcPts val="600"/>
              </a:spcBef>
              <a:spcAft>
                <a:spcPts val="0"/>
              </a:spcAft>
              <a:buSzPts val="2000"/>
              <a:buAutoNum type="alphaLcPeriod"/>
              <a:defRPr/>
            </a:lvl8pPr>
            <a:lvl9pPr indent="-228600" lvl="8" marL="4114800">
              <a:spcBef>
                <a:spcPts val="600"/>
              </a:spcBef>
              <a:spcAft>
                <a:spcPts val="60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Light_Standard_1 column" showMasterSp="0">
  <p:cSld name="2. Light_Standard_1 column">
    <p:bg>
      <p:bgPr>
        <a:solidFill>
          <a:schemeClr val="l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idx="12" type="sldNum"/>
          </p:nvPr>
        </p:nvSpPr>
        <p:spPr>
          <a:xfrm>
            <a:off x="9000002" y="6356350"/>
            <a:ext cx="24719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704126" y="1847850"/>
            <a:ext cx="10767149" cy="429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6pPr>
            <a:lvl7pPr indent="-3429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>
                <a:solidFill>
                  <a:schemeClr val="dk1"/>
                </a:solidFill>
              </a:defRPr>
            </a:lvl7pPr>
            <a:lvl8pPr indent="-3429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>
                <a:solidFill>
                  <a:schemeClr val="dk1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" name="Google Shape;92;p14"/>
          <p:cNvSpPr txBox="1"/>
          <p:nvPr>
            <p:ph type="title"/>
          </p:nvPr>
        </p:nvSpPr>
        <p:spPr>
          <a:xfrm>
            <a:off x="704850" y="348571"/>
            <a:ext cx="10767150" cy="1238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Light_Standard_2 columns" showMasterSp="0">
  <p:cSld name="2. Light_Standard_2 columns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2" type="sldNum"/>
          </p:nvPr>
        </p:nvSpPr>
        <p:spPr>
          <a:xfrm>
            <a:off x="9000002" y="6356350"/>
            <a:ext cx="24719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95" name="Google Shape;95;p15"/>
          <p:cNvSpPr txBox="1"/>
          <p:nvPr>
            <p:ph idx="1" type="body"/>
          </p:nvPr>
        </p:nvSpPr>
        <p:spPr>
          <a:xfrm>
            <a:off x="700291" y="1847851"/>
            <a:ext cx="5232197" cy="4295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6pPr>
            <a:lvl7pPr indent="-3429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>
                <a:solidFill>
                  <a:schemeClr val="dk1"/>
                </a:solidFill>
              </a:defRPr>
            </a:lvl7pPr>
            <a:lvl8pPr indent="-3429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>
                <a:solidFill>
                  <a:schemeClr val="dk1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2" type="body"/>
          </p:nvPr>
        </p:nvSpPr>
        <p:spPr>
          <a:xfrm>
            <a:off x="6259513" y="1847850"/>
            <a:ext cx="5211762" cy="4295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6pPr>
            <a:lvl7pPr indent="-3429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>
                <a:solidFill>
                  <a:schemeClr val="dk1"/>
                </a:solidFill>
              </a:defRPr>
            </a:lvl7pPr>
            <a:lvl8pPr indent="-3429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>
                <a:solidFill>
                  <a:schemeClr val="dk1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15"/>
          <p:cNvSpPr txBox="1"/>
          <p:nvPr>
            <p:ph type="title"/>
          </p:nvPr>
        </p:nvSpPr>
        <p:spPr>
          <a:xfrm>
            <a:off x="704850" y="348571"/>
            <a:ext cx="10767150" cy="1238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Light_Title Only" showMasterSp="0">
  <p:cSld name="2. Light_Title Only"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idx="12" type="sldNum"/>
          </p:nvPr>
        </p:nvSpPr>
        <p:spPr>
          <a:xfrm>
            <a:off x="9000002" y="6356350"/>
            <a:ext cx="24719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100" name="Google Shape;100;p16"/>
          <p:cNvSpPr txBox="1"/>
          <p:nvPr>
            <p:ph type="title"/>
          </p:nvPr>
        </p:nvSpPr>
        <p:spPr>
          <a:xfrm>
            <a:off x="704850" y="348571"/>
            <a:ext cx="10767150" cy="1238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Light_Full screen content" showMasterSp="0">
  <p:cSld name="2. Light_Full screen content"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idx="12" type="sldNum"/>
          </p:nvPr>
        </p:nvSpPr>
        <p:spPr>
          <a:xfrm>
            <a:off x="9000002" y="6356350"/>
            <a:ext cx="24719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103" name="Google Shape;103;p17"/>
          <p:cNvSpPr txBox="1"/>
          <p:nvPr>
            <p:ph idx="1" type="body"/>
          </p:nvPr>
        </p:nvSpPr>
        <p:spPr>
          <a:xfrm>
            <a:off x="712788" y="346076"/>
            <a:ext cx="10758487" cy="5797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indent="-228600" lvl="1" marL="9144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/>
            </a:lvl7pPr>
            <a:lvl8pPr indent="-3429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LcPeriod"/>
              <a:defRPr/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104" name="Google Shape;104;p17"/>
          <p:cNvSpPr txBox="1"/>
          <p:nvPr>
            <p:ph idx="2" type="body"/>
          </p:nvPr>
        </p:nvSpPr>
        <p:spPr>
          <a:xfrm>
            <a:off x="244625" y="202450"/>
            <a:ext cx="11226600" cy="598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indent="-228600" lvl="1" marL="91440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indent="-228600" lvl="2" marL="1371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3pPr>
            <a:lvl4pPr indent="-228600" lvl="3" marL="182880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4pPr>
            <a:lvl5pPr indent="-355600" lvl="4" marL="22860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5pPr>
            <a:lvl6pPr indent="-355600" lvl="5" marL="2743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6pPr>
            <a:lvl7pPr indent="-355600" lvl="6" marL="32004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  <a:defRPr>
                <a:solidFill>
                  <a:schemeClr val="dk1"/>
                </a:solidFill>
              </a:defRPr>
            </a:lvl7pPr>
            <a:lvl8pPr indent="-355600" lvl="7" marL="3657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lphaLcPeriod"/>
              <a:defRPr>
                <a:solidFill>
                  <a:schemeClr val="dk1"/>
                </a:solidFill>
              </a:defRPr>
            </a:lvl8pPr>
            <a:lvl9pPr indent="-228600" lvl="8" marL="411480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Light_Standard_Content with explainer" showMasterSp="0">
  <p:cSld name="2. Light_Standard_Content with explainer"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711785" y="346075"/>
            <a:ext cx="3383677" cy="12414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Montserra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8"/>
          <p:cNvSpPr txBox="1"/>
          <p:nvPr>
            <p:ph idx="12" type="sldNum"/>
          </p:nvPr>
        </p:nvSpPr>
        <p:spPr>
          <a:xfrm>
            <a:off x="9000002" y="6356350"/>
            <a:ext cx="24719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4389438" y="346075"/>
            <a:ext cx="7081837" cy="5791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6pPr>
            <a:lvl7pPr indent="-3429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>
                <a:solidFill>
                  <a:schemeClr val="dk1"/>
                </a:solidFill>
              </a:defRPr>
            </a:lvl7pPr>
            <a:lvl8pPr indent="-3429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>
                <a:solidFill>
                  <a:schemeClr val="dk1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" name="Google Shape;109;p18"/>
          <p:cNvSpPr txBox="1"/>
          <p:nvPr>
            <p:ph idx="2" type="body"/>
          </p:nvPr>
        </p:nvSpPr>
        <p:spPr>
          <a:xfrm>
            <a:off x="712788" y="1847850"/>
            <a:ext cx="3402012" cy="4289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indent="-3810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6pPr>
            <a:lvl7pPr indent="-3429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>
                <a:solidFill>
                  <a:schemeClr val="dk1"/>
                </a:solidFill>
              </a:defRPr>
            </a:lvl7pPr>
            <a:lvl8pPr indent="-3429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>
                <a:solidFill>
                  <a:schemeClr val="dk1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Light_Key statement (Title top)" showMasterSp="0">
  <p:cSld name="2. Light_Key statement (Title top)"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1627188" y="346075"/>
            <a:ext cx="8920162" cy="27622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12" type="sldNum"/>
          </p:nvPr>
        </p:nvSpPr>
        <p:spPr>
          <a:xfrm>
            <a:off x="9000002" y="6356350"/>
            <a:ext cx="24719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1627188" y="3378200"/>
            <a:ext cx="8920162" cy="41531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-228600" lvl="1" marL="9144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-228600" lvl="3" marL="18288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-228600" lvl="5" marL="27432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28600" lvl="6" marL="32004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i="1" sz="2400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-228600" lvl="7" marL="3657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i="1" sz="2800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Light_Key statement (Title bottom)" showMasterSp="0">
  <p:cSld name="2. Light_Key statement (Title bottom)"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1627188" y="1847850"/>
            <a:ext cx="8920162" cy="4295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9000002" y="6356350"/>
            <a:ext cx="24719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1627188" y="-2565631"/>
            <a:ext cx="8920162" cy="415313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-228600" lvl="1" marL="9144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-228600" lvl="3" marL="18288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-228600" lvl="5" marL="27432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28600" lvl="6" marL="32004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i="1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-228600" lvl="7" marL="3657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i="1" sz="2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Dark_Standard_1 column" showMasterSp="0">
  <p:cSld name="1. Dark_Standard_1 colum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"/>
          <p:cNvSpPr txBox="1"/>
          <p:nvPr>
            <p:ph idx="12" type="sldNum"/>
          </p:nvPr>
        </p:nvSpPr>
        <p:spPr>
          <a:xfrm>
            <a:off x="9000002" y="6356350"/>
            <a:ext cx="24719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48" name="Google Shape;48;p3"/>
          <p:cNvSpPr txBox="1"/>
          <p:nvPr>
            <p:ph idx="1" type="body"/>
          </p:nvPr>
        </p:nvSpPr>
        <p:spPr>
          <a:xfrm>
            <a:off x="704126" y="1847850"/>
            <a:ext cx="10767149" cy="429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indent="-228600" lvl="1" marL="9144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/>
            </a:lvl7pPr>
            <a:lvl8pPr indent="-3429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LcPeriod"/>
              <a:defRPr/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49" name="Google Shape;49;p3"/>
          <p:cNvSpPr txBox="1"/>
          <p:nvPr>
            <p:ph type="title"/>
          </p:nvPr>
        </p:nvSpPr>
        <p:spPr>
          <a:xfrm>
            <a:off x="704850" y="348571"/>
            <a:ext cx="10767150" cy="1238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Light_Key statement 3 (Fade)" showMasterSp="0">
  <p:cSld name="2. Light_Key statement 3 (Fade)"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712787" y="1847850"/>
            <a:ext cx="10766425" cy="4298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DDAE6"/>
              </a:buClr>
              <a:buSzPts val="10000"/>
              <a:buFont typeface="Montserrat"/>
              <a:buNone/>
              <a:defRPr sz="10000">
                <a:solidFill>
                  <a:srgbClr val="CDDAE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1"/>
          <p:cNvSpPr txBox="1"/>
          <p:nvPr>
            <p:ph idx="12" type="sldNum"/>
          </p:nvPr>
        </p:nvSpPr>
        <p:spPr>
          <a:xfrm>
            <a:off x="9000002" y="6356350"/>
            <a:ext cx="24719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712788" y="2451798"/>
            <a:ext cx="10766424" cy="37089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-228600" lvl="1" marL="9144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-228600" lvl="3" marL="18288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-2286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Light_Quote" showMasterSp="0">
  <p:cSld name="2. Light_Quote"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7050" y="1127173"/>
            <a:ext cx="2086890" cy="1800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69318" y="2927627"/>
            <a:ext cx="2045970" cy="180045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1627188" y="1847850"/>
            <a:ext cx="8920162" cy="3616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i="1" sz="2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6B94B2"/>
              </a:buClr>
              <a:buSzPts val="2200"/>
              <a:buNone/>
              <a:defRPr b="1" sz="2200">
                <a:solidFill>
                  <a:srgbClr val="6B94B2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-228600" lvl="2" marL="1371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9DB8CB"/>
              </a:buClr>
              <a:buSzPts val="1800"/>
              <a:buNone/>
              <a:defRPr b="0" i="1" sz="1800">
                <a:solidFill>
                  <a:srgbClr val="9DB8C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-228600" lvl="3" marL="18288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9pPr>
          </a:lstStyle>
          <a:p/>
        </p:txBody>
      </p:sp>
      <p:sp>
        <p:nvSpPr>
          <p:cNvPr id="126" name="Google Shape;126;p22"/>
          <p:cNvSpPr txBox="1"/>
          <p:nvPr>
            <p:ph idx="12" type="sldNum"/>
          </p:nvPr>
        </p:nvSpPr>
        <p:spPr>
          <a:xfrm>
            <a:off x="9000002" y="6356350"/>
            <a:ext cx="24719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Light_Blank" showMasterSp="0">
  <p:cSld name="2. Light_Blank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Divider_Dark title slide - no text" showMasterSp="0">
  <p:cSld name="3. Divider_Dark title slide - no 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4"/>
          <p:cNvPicPr preferRelativeResize="0"/>
          <p:nvPr/>
        </p:nvPicPr>
        <p:blipFill rotWithShape="1">
          <a:blip r:embed="rId2">
            <a:alphaModFix/>
          </a:blip>
          <a:srcRect b="0" l="0" r="2048" t="0"/>
          <a:stretch/>
        </p:blipFill>
        <p:spPr>
          <a:xfrm rot="10800000">
            <a:off x="-527538" y="0"/>
            <a:ext cx="5404338" cy="2855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3987" y="2358736"/>
            <a:ext cx="4264026" cy="820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Yellow title slide - no text" showMasterSp="0">
  <p:cSld name="3. Yellow title slide - no text">
    <p:bg>
      <p:bgPr>
        <a:solidFill>
          <a:schemeClr val="accent2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06863" y="1857375"/>
            <a:ext cx="3973512" cy="76495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/>
          <p:nvPr/>
        </p:nvSpPr>
        <p:spPr>
          <a:xfrm>
            <a:off x="7637212" y="4482784"/>
            <a:ext cx="4591169" cy="2407151"/>
          </a:xfrm>
          <a:custGeom>
            <a:rect b="b" l="l" r="r" t="t"/>
            <a:pathLst>
              <a:path extrusionOk="0" h="2407151" w="4591169">
                <a:moveTo>
                  <a:pt x="1119426" y="1357932"/>
                </a:moveTo>
                <a:cubicBezTo>
                  <a:pt x="1474810" y="1567776"/>
                  <a:pt x="1595757" y="1639185"/>
                  <a:pt x="1595757" y="1639185"/>
                </a:cubicBezTo>
                <a:lnTo>
                  <a:pt x="2925325" y="2407152"/>
                </a:lnTo>
                <a:lnTo>
                  <a:pt x="3017706" y="2407152"/>
                </a:lnTo>
                <a:lnTo>
                  <a:pt x="1659813" y="1605929"/>
                </a:lnTo>
                <a:lnTo>
                  <a:pt x="3083233" y="117067"/>
                </a:lnTo>
                <a:cubicBezTo>
                  <a:pt x="3119906" y="396421"/>
                  <a:pt x="3193251" y="955128"/>
                  <a:pt x="3193251" y="955128"/>
                </a:cubicBezTo>
                <a:lnTo>
                  <a:pt x="3392126" y="2407152"/>
                </a:lnTo>
                <a:lnTo>
                  <a:pt x="3445060" y="2406494"/>
                </a:lnTo>
                <a:lnTo>
                  <a:pt x="3261601" y="1008874"/>
                </a:lnTo>
                <a:lnTo>
                  <a:pt x="4591170" y="1790045"/>
                </a:lnTo>
                <a:lnTo>
                  <a:pt x="4591170" y="1714494"/>
                </a:lnTo>
                <a:lnTo>
                  <a:pt x="3251541" y="932104"/>
                </a:lnTo>
                <a:lnTo>
                  <a:pt x="3120991" y="0"/>
                </a:lnTo>
                <a:lnTo>
                  <a:pt x="1605818" y="1574037"/>
                </a:lnTo>
                <a:lnTo>
                  <a:pt x="1109510" y="1280991"/>
                </a:lnTo>
                <a:lnTo>
                  <a:pt x="0" y="2407152"/>
                </a:lnTo>
                <a:lnTo>
                  <a:pt x="85915" y="2407152"/>
                </a:lnTo>
                <a:cubicBezTo>
                  <a:pt x="85915" y="2407152"/>
                  <a:pt x="762955" y="1719756"/>
                  <a:pt x="1119426" y="13579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Basic title" showMasterSp="0">
  <p:cSld name="3. Basic titl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1644649" y="1834779"/>
            <a:ext cx="8902701" cy="17077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36" name="Google Shape;136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03776" y="1026708"/>
            <a:ext cx="2584449" cy="49754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>
            <p:ph idx="1" type="body"/>
          </p:nvPr>
        </p:nvSpPr>
        <p:spPr>
          <a:xfrm>
            <a:off x="1646376" y="3568140"/>
            <a:ext cx="8908764" cy="26182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ctr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9DB8CB"/>
              </a:buClr>
              <a:buSzPts val="2400"/>
              <a:buNone/>
              <a:defRPr sz="2400">
                <a:solidFill>
                  <a:srgbClr val="9DB8CB"/>
                </a:solidFill>
              </a:defRPr>
            </a:lvl2pPr>
            <a:lvl3pPr indent="-228600" lvl="2" marL="1371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indent="-228600" lvl="3" marL="1828800" algn="ctr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9DB8CB"/>
              </a:buClr>
              <a:buSzPts val="2000"/>
              <a:buNone/>
              <a:defRPr sz="2000">
                <a:solidFill>
                  <a:srgbClr val="9DB8CB"/>
                </a:solidFill>
              </a:defRPr>
            </a:lvl4pPr>
            <a:lvl5pPr indent="-228600" lvl="4" marL="22860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9DB8CB"/>
              </a:buClr>
              <a:buSzPts val="1600"/>
              <a:buNone/>
              <a:defRPr sz="1600">
                <a:solidFill>
                  <a:srgbClr val="9DB8CB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Dark title slide - with text" showMasterSp="0" type="secHead">
  <p:cSld name="SECTION_HEADER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type="title"/>
          </p:nvPr>
        </p:nvSpPr>
        <p:spPr>
          <a:xfrm>
            <a:off x="527050" y="1817687"/>
            <a:ext cx="11128376" cy="17077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524317" y="3552399"/>
            <a:ext cx="11136042" cy="15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8C939A"/>
              </a:buClr>
              <a:buSzPts val="2000"/>
              <a:buNone/>
              <a:defRPr sz="2000">
                <a:solidFill>
                  <a:srgbClr val="8C939A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800"/>
              <a:buNone/>
              <a:defRPr sz="1800">
                <a:solidFill>
                  <a:srgbClr val="8C939A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9pPr>
          </a:lstStyle>
          <a:p/>
        </p:txBody>
      </p:sp>
      <p:pic>
        <p:nvPicPr>
          <p:cNvPr id="141" name="Google Shape;141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327406" y="5708430"/>
            <a:ext cx="2584449" cy="497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7"/>
          <p:cNvPicPr preferRelativeResize="0"/>
          <p:nvPr/>
        </p:nvPicPr>
        <p:blipFill rotWithShape="1">
          <a:blip r:embed="rId3">
            <a:alphaModFix/>
          </a:blip>
          <a:srcRect b="9007" l="0" r="10607" t="0"/>
          <a:stretch/>
        </p:blipFill>
        <p:spPr>
          <a:xfrm rot="10800000">
            <a:off x="-2" y="0"/>
            <a:ext cx="2826328" cy="1254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Light title slide - with text">
  <p:cSld name="3. Light title slide - with text"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title"/>
          </p:nvPr>
        </p:nvSpPr>
        <p:spPr>
          <a:xfrm>
            <a:off x="692150" y="1857375"/>
            <a:ext cx="10785475" cy="12546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8"/>
          <p:cNvSpPr txBox="1"/>
          <p:nvPr>
            <p:ph idx="1" type="body"/>
          </p:nvPr>
        </p:nvSpPr>
        <p:spPr>
          <a:xfrm>
            <a:off x="692150" y="3378200"/>
            <a:ext cx="10790328" cy="17283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8C939A"/>
              </a:buClr>
              <a:buSzPts val="2000"/>
              <a:buNone/>
              <a:defRPr sz="2000">
                <a:solidFill>
                  <a:srgbClr val="8C939A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800"/>
              <a:buNone/>
              <a:defRPr sz="1800">
                <a:solidFill>
                  <a:srgbClr val="8C939A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9pPr>
          </a:lstStyle>
          <a:p/>
        </p:txBody>
      </p:sp>
      <p:pic>
        <p:nvPicPr>
          <p:cNvPr id="146" name="Google Shape;146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327406" y="5708430"/>
            <a:ext cx="2584449" cy="497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8"/>
          <p:cNvPicPr preferRelativeResize="0"/>
          <p:nvPr/>
        </p:nvPicPr>
        <p:blipFill rotWithShape="1">
          <a:blip r:embed="rId3">
            <a:alphaModFix/>
          </a:blip>
          <a:srcRect b="9007" l="0" r="10607" t="0"/>
          <a:stretch/>
        </p:blipFill>
        <p:spPr>
          <a:xfrm rot="10800000">
            <a:off x="-2" y="0"/>
            <a:ext cx="2826328" cy="1254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Yellow title slide - with text">
  <p:cSld name="3. Yellow title slide - with text">
    <p:bg>
      <p:bgPr>
        <a:solidFill>
          <a:schemeClr val="accent2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>
            <p:ph type="title"/>
          </p:nvPr>
        </p:nvSpPr>
        <p:spPr>
          <a:xfrm>
            <a:off x="527050" y="1817687"/>
            <a:ext cx="11128376" cy="17077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9"/>
          <p:cNvSpPr txBox="1"/>
          <p:nvPr>
            <p:ph idx="1" type="body"/>
          </p:nvPr>
        </p:nvSpPr>
        <p:spPr>
          <a:xfrm>
            <a:off x="524317" y="3552399"/>
            <a:ext cx="11136042" cy="15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8C939A"/>
              </a:buClr>
              <a:buSzPts val="2000"/>
              <a:buNone/>
              <a:defRPr sz="2000">
                <a:solidFill>
                  <a:srgbClr val="8C939A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800"/>
              <a:buNone/>
              <a:defRPr sz="1800">
                <a:solidFill>
                  <a:srgbClr val="8C939A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9pPr>
          </a:lstStyle>
          <a:p/>
        </p:txBody>
      </p:sp>
      <p:pic>
        <p:nvPicPr>
          <p:cNvPr id="151" name="Google Shape;151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327406" y="5708430"/>
            <a:ext cx="2584449" cy="497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9"/>
          <p:cNvPicPr preferRelativeResize="0"/>
          <p:nvPr/>
        </p:nvPicPr>
        <p:blipFill rotWithShape="1">
          <a:blip r:embed="rId3">
            <a:alphaModFix/>
          </a:blip>
          <a:srcRect b="9007" l="0" r="10607" t="0"/>
          <a:stretch/>
        </p:blipFill>
        <p:spPr>
          <a:xfrm rot="10800000">
            <a:off x="-2" y="0"/>
            <a:ext cx="2826328" cy="1254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Key statement 3 (Fade)" showMasterSp="0">
  <p:cSld name="3. Key statement 3 (Fade)">
    <p:bg>
      <p:bgPr>
        <a:solidFill>
          <a:schemeClr val="accent2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/>
          <p:nvPr>
            <p:ph type="title"/>
          </p:nvPr>
        </p:nvSpPr>
        <p:spPr>
          <a:xfrm>
            <a:off x="692150" y="1842031"/>
            <a:ext cx="11004293" cy="43042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E166"/>
              </a:buClr>
              <a:buSzPts val="10000"/>
              <a:buFont typeface="Montserrat"/>
              <a:buNone/>
              <a:defRPr sz="10000">
                <a:solidFill>
                  <a:srgbClr val="FFE16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0"/>
          <p:cNvSpPr txBox="1"/>
          <p:nvPr>
            <p:ph idx="12" type="sldNum"/>
          </p:nvPr>
        </p:nvSpPr>
        <p:spPr>
          <a:xfrm>
            <a:off x="9000002" y="6356350"/>
            <a:ext cx="24719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156" name="Google Shape;156;p30"/>
          <p:cNvSpPr txBox="1"/>
          <p:nvPr>
            <p:ph idx="1" type="body"/>
          </p:nvPr>
        </p:nvSpPr>
        <p:spPr>
          <a:xfrm>
            <a:off x="692150" y="2357998"/>
            <a:ext cx="10963274" cy="38027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-228600" lvl="1" marL="9144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-228600" lvl="3" marL="18288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-2286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Dark_Standard_2 columns" showMasterSp="0">
  <p:cSld name="1. Dark_Standard_2 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"/>
          <p:cNvSpPr txBox="1"/>
          <p:nvPr>
            <p:ph idx="12" type="sldNum"/>
          </p:nvPr>
        </p:nvSpPr>
        <p:spPr>
          <a:xfrm>
            <a:off x="9000002" y="6356350"/>
            <a:ext cx="24719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52" name="Google Shape;52;p4"/>
          <p:cNvSpPr txBox="1"/>
          <p:nvPr>
            <p:ph idx="1" type="body"/>
          </p:nvPr>
        </p:nvSpPr>
        <p:spPr>
          <a:xfrm>
            <a:off x="700291" y="1847851"/>
            <a:ext cx="5232197" cy="4295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indent="-228600" lvl="1" marL="9144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/>
            </a:lvl7pPr>
            <a:lvl8pPr indent="-3429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LcPeriod"/>
              <a:defRPr/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53" name="Google Shape;53;p4"/>
          <p:cNvSpPr txBox="1"/>
          <p:nvPr>
            <p:ph idx="2" type="body"/>
          </p:nvPr>
        </p:nvSpPr>
        <p:spPr>
          <a:xfrm>
            <a:off x="6259513" y="1847850"/>
            <a:ext cx="5211762" cy="4295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indent="-228600" lvl="1" marL="9144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/>
            </a:lvl7pPr>
            <a:lvl8pPr indent="-3429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LcPeriod"/>
              <a:defRPr/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54" name="Google Shape;54;p4"/>
          <p:cNvSpPr txBox="1"/>
          <p:nvPr>
            <p:ph type="title"/>
          </p:nvPr>
        </p:nvSpPr>
        <p:spPr>
          <a:xfrm>
            <a:off x="704850" y="348571"/>
            <a:ext cx="10767150" cy="1238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Divider_Light 1 - with text" showMasterSp="0">
  <p:cSld name="3. Divider_Light 1 - with text">
    <p:bg>
      <p:bgPr>
        <a:solidFill>
          <a:schemeClr val="lt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/>
          <p:nvPr>
            <p:ph type="title"/>
          </p:nvPr>
        </p:nvSpPr>
        <p:spPr>
          <a:xfrm>
            <a:off x="527050" y="4270917"/>
            <a:ext cx="5405438" cy="187270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59" name="Google Shape;15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54574" y="2761489"/>
            <a:ext cx="7594657" cy="4096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Divider_Dark 1 - with text" showMasterSp="0">
  <p:cSld name="3. Divider_Dark 1 - with tex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/>
          <p:cNvSpPr txBox="1"/>
          <p:nvPr>
            <p:ph type="title"/>
          </p:nvPr>
        </p:nvSpPr>
        <p:spPr>
          <a:xfrm>
            <a:off x="527050" y="4270917"/>
            <a:ext cx="5405438" cy="187270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62" name="Google Shape;162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54574" y="2761489"/>
            <a:ext cx="7594657" cy="4096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Divider_Shapes with text" showMasterSp="0">
  <p:cSld name="3. Divider_Shapes with tex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3"/>
          <p:cNvPicPr preferRelativeResize="0"/>
          <p:nvPr/>
        </p:nvPicPr>
        <p:blipFill rotWithShape="1">
          <a:blip r:embed="rId2">
            <a:alphaModFix/>
          </a:blip>
          <a:srcRect b="18736" l="0" r="0" t="391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3"/>
          <p:cNvSpPr txBox="1"/>
          <p:nvPr>
            <p:ph type="title"/>
          </p:nvPr>
        </p:nvSpPr>
        <p:spPr>
          <a:xfrm>
            <a:off x="527050" y="4270917"/>
            <a:ext cx="5405438" cy="187270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Divider_Logo shape with text" showMasterSp="0">
  <p:cSld name="3. Divider_Logo shape with tex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6576" y="6341352"/>
            <a:ext cx="365126" cy="365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4"/>
          <p:cNvSpPr/>
          <p:nvPr/>
        </p:nvSpPr>
        <p:spPr>
          <a:xfrm>
            <a:off x="6957590" y="-13997"/>
            <a:ext cx="5309024" cy="943721"/>
          </a:xfrm>
          <a:custGeom>
            <a:rect b="b" l="l" r="r" t="t"/>
            <a:pathLst>
              <a:path extrusionOk="0" h="943721" w="5309024">
                <a:moveTo>
                  <a:pt x="0" y="13998"/>
                </a:moveTo>
                <a:lnTo>
                  <a:pt x="5309024" y="943721"/>
                </a:lnTo>
                <a:lnTo>
                  <a:pt x="5273862" y="0"/>
                </a:lnTo>
                <a:lnTo>
                  <a:pt x="0" y="13998"/>
                </a:lnTo>
                <a:close/>
              </a:path>
            </a:pathLst>
          </a:custGeom>
          <a:solidFill>
            <a:srgbClr val="FFC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69" name="Google Shape;169;p34"/>
          <p:cNvSpPr/>
          <p:nvPr/>
        </p:nvSpPr>
        <p:spPr>
          <a:xfrm>
            <a:off x="6913339" y="1"/>
            <a:ext cx="5365889" cy="6900488"/>
          </a:xfrm>
          <a:custGeom>
            <a:rect b="b" l="l" r="r" t="t"/>
            <a:pathLst>
              <a:path extrusionOk="0" h="6900488" w="5365889">
                <a:moveTo>
                  <a:pt x="1983562" y="6888381"/>
                </a:moveTo>
                <a:lnTo>
                  <a:pt x="5365889" y="6900488"/>
                </a:lnTo>
                <a:lnTo>
                  <a:pt x="5331669" y="4552122"/>
                </a:lnTo>
                <a:lnTo>
                  <a:pt x="1983562" y="6888381"/>
                </a:lnTo>
                <a:close/>
                <a:moveTo>
                  <a:pt x="381533" y="3619216"/>
                </a:moveTo>
                <a:lnTo>
                  <a:pt x="4102848" y="4959719"/>
                </a:lnTo>
                <a:lnTo>
                  <a:pt x="5331669" y="4134678"/>
                </a:lnTo>
                <a:lnTo>
                  <a:pt x="5311790" y="2286000"/>
                </a:lnTo>
                <a:lnTo>
                  <a:pt x="381533" y="3619216"/>
                </a:lnTo>
                <a:close/>
                <a:moveTo>
                  <a:pt x="3035139" y="2527572"/>
                </a:moveTo>
                <a:lnTo>
                  <a:pt x="5345819" y="1921790"/>
                </a:lnTo>
                <a:lnTo>
                  <a:pt x="5361318" y="449451"/>
                </a:lnTo>
                <a:lnTo>
                  <a:pt x="0" y="0"/>
                </a:lnTo>
                <a:lnTo>
                  <a:pt x="3035139" y="252757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70" name="Google Shape;170;p34"/>
          <p:cNvSpPr txBox="1"/>
          <p:nvPr>
            <p:ph type="title"/>
          </p:nvPr>
        </p:nvSpPr>
        <p:spPr>
          <a:xfrm>
            <a:off x="692150" y="1907615"/>
            <a:ext cx="5240338" cy="1123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Divider_Logo shapes without text" showMasterSp="0">
  <p:cSld name="3. Divider_Logo shapes without tex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5"/>
          <p:cNvPicPr preferRelativeResize="0"/>
          <p:nvPr/>
        </p:nvPicPr>
        <p:blipFill rotWithShape="1">
          <a:blip r:embed="rId2">
            <a:alphaModFix/>
          </a:blip>
          <a:srcRect b="20337" l="0" r="0" t="0"/>
          <a:stretch/>
        </p:blipFill>
        <p:spPr>
          <a:xfrm>
            <a:off x="0" y="-1"/>
            <a:ext cx="12192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Dark_Title Only" showMasterSp="0">
  <p:cSld name="1. Dark_Title 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9000002" y="6356350"/>
            <a:ext cx="24719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57" name="Google Shape;57;p5"/>
          <p:cNvSpPr txBox="1"/>
          <p:nvPr>
            <p:ph type="title"/>
          </p:nvPr>
        </p:nvSpPr>
        <p:spPr>
          <a:xfrm>
            <a:off x="704850" y="348571"/>
            <a:ext cx="10767150" cy="1238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Dark_Full screen content" showMasterSp="0">
  <p:cSld name="1. Dark_Full screen conte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 txBox="1"/>
          <p:nvPr>
            <p:ph idx="12" type="sldNum"/>
          </p:nvPr>
        </p:nvSpPr>
        <p:spPr>
          <a:xfrm>
            <a:off x="9000002" y="6356350"/>
            <a:ext cx="24719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60" name="Google Shape;60;p6"/>
          <p:cNvSpPr txBox="1"/>
          <p:nvPr>
            <p:ph idx="1" type="body"/>
          </p:nvPr>
        </p:nvSpPr>
        <p:spPr>
          <a:xfrm>
            <a:off x="712788" y="346077"/>
            <a:ext cx="11004293" cy="43042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indent="-228600" lvl="1" marL="9144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/>
            </a:lvl7pPr>
            <a:lvl8pPr indent="-3429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LcPeriod"/>
              <a:defRPr/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Dark_Standard_Content with explainer" showMasterSp="0">
  <p:cSld name="1. Dark_Standard_Content with explain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 txBox="1"/>
          <p:nvPr>
            <p:ph type="title"/>
          </p:nvPr>
        </p:nvSpPr>
        <p:spPr>
          <a:xfrm>
            <a:off x="711785" y="346075"/>
            <a:ext cx="3383677" cy="12414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Montserra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12" type="sldNum"/>
          </p:nvPr>
        </p:nvSpPr>
        <p:spPr>
          <a:xfrm>
            <a:off x="9000002" y="6356350"/>
            <a:ext cx="24719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64" name="Google Shape;64;p7"/>
          <p:cNvSpPr txBox="1"/>
          <p:nvPr>
            <p:ph idx="1" type="body"/>
          </p:nvPr>
        </p:nvSpPr>
        <p:spPr>
          <a:xfrm>
            <a:off x="4389438" y="346075"/>
            <a:ext cx="7081837" cy="5791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indent="-228600" lvl="1" marL="9144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/>
            </a:lvl7pPr>
            <a:lvl8pPr indent="-3429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LcPeriod"/>
              <a:defRPr/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65" name="Google Shape;65;p7"/>
          <p:cNvSpPr txBox="1"/>
          <p:nvPr>
            <p:ph idx="2" type="body"/>
          </p:nvPr>
        </p:nvSpPr>
        <p:spPr>
          <a:xfrm>
            <a:off x="712788" y="1847850"/>
            <a:ext cx="3402012" cy="4289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1pPr>
            <a:lvl2pPr indent="-228600" lvl="1" marL="9144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indent="-228600" lvl="3" marL="18288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indent="-3810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/>
            </a:lvl7pPr>
            <a:lvl8pPr indent="-3429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LcPeriod"/>
              <a:defRPr/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Dark_Key statement (Title top)" showMasterSp="0">
  <p:cSld name="1. Dark_Key statement (Title top)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/>
          <p:nvPr>
            <p:ph type="title"/>
          </p:nvPr>
        </p:nvSpPr>
        <p:spPr>
          <a:xfrm>
            <a:off x="1627188" y="346075"/>
            <a:ext cx="8920162" cy="27622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8"/>
          <p:cNvSpPr txBox="1"/>
          <p:nvPr>
            <p:ph idx="12" type="sldNum"/>
          </p:nvPr>
        </p:nvSpPr>
        <p:spPr>
          <a:xfrm>
            <a:off x="9000002" y="6356350"/>
            <a:ext cx="24719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69" name="Google Shape;69;p8"/>
          <p:cNvSpPr txBox="1"/>
          <p:nvPr>
            <p:ph idx="1" type="body"/>
          </p:nvPr>
        </p:nvSpPr>
        <p:spPr>
          <a:xfrm>
            <a:off x="1627188" y="3378200"/>
            <a:ext cx="8920162" cy="41531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-228600" lvl="1" marL="9144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-228600" lvl="3" marL="18288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-228600" lvl="5" marL="27432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28600" lvl="6" marL="32004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i="1" sz="24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-228600" lvl="7" marL="3657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i="1" sz="28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Dark_Key statement (Title bottom)" showMasterSp="0">
  <p:cSld name="1. Dark_Key statement (Title bottom)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 txBox="1"/>
          <p:nvPr>
            <p:ph type="title"/>
          </p:nvPr>
        </p:nvSpPr>
        <p:spPr>
          <a:xfrm>
            <a:off x="1627188" y="1847850"/>
            <a:ext cx="8920162" cy="4295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9000002" y="6356350"/>
            <a:ext cx="24719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73" name="Google Shape;73;p9"/>
          <p:cNvSpPr txBox="1"/>
          <p:nvPr>
            <p:ph idx="1" type="body"/>
          </p:nvPr>
        </p:nvSpPr>
        <p:spPr>
          <a:xfrm>
            <a:off x="1627188" y="-2565631"/>
            <a:ext cx="8920162" cy="415313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-228600" lvl="1" marL="9144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-228600" lvl="3" marL="18288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-228600" lvl="5" marL="27432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28600" lvl="6" marL="32004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i="1" sz="24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-228600" lvl="7" marL="3657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i="1" sz="28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Dark_Key statement 3 (Fade)" showMasterSp="0">
  <p:cSld name="1. Dark_Key statement 3 (Fade)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712787" y="1847850"/>
            <a:ext cx="10766425" cy="4298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0"/>
              <a:buFont typeface="Montserrat"/>
              <a:buNone/>
              <a:defRPr sz="10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 txBox="1"/>
          <p:nvPr>
            <p:ph idx="12" type="sldNum"/>
          </p:nvPr>
        </p:nvSpPr>
        <p:spPr>
          <a:xfrm>
            <a:off x="9000002" y="6356350"/>
            <a:ext cx="24719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712788" y="2451798"/>
            <a:ext cx="10766424" cy="37089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-228600" lvl="1" marL="9144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-228600" lvl="3" marL="18288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-2286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704850" y="348571"/>
            <a:ext cx="10767150" cy="1238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Montserrat"/>
              <a:buNone/>
              <a:defRPr b="1" i="0" sz="40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704850" y="1847850"/>
            <a:ext cx="10767150" cy="429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-355600" lvl="5" marL="2743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-355600" lvl="6" marL="3200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AutoNum type="arabicPeriod"/>
              <a:defRPr b="0" i="0" sz="2000" u="none" cap="none" strike="noStrik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-355600" lvl="7" marL="3657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AutoNum type="alphaLcPeriod"/>
              <a:defRPr b="0" i="0" sz="2000" u="none" cap="none" strike="noStrik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2400"/>
              <a:buFont typeface="Arial"/>
              <a:buNone/>
              <a:defRPr b="0" i="1" sz="2400" u="none" cap="none" strike="noStrik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9000002" y="6356350"/>
            <a:ext cx="24719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B94B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B94B2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B94B2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B94B2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B94B2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B94B2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B94B2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B94B2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B94B2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833" y="6341352"/>
            <a:ext cx="365126" cy="3651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oogle Shape;14;p1"/>
          <p:cNvGrpSpPr/>
          <p:nvPr/>
        </p:nvGrpSpPr>
        <p:grpSpPr>
          <a:xfrm>
            <a:off x="0" y="-589669"/>
            <a:ext cx="12192000" cy="369332"/>
            <a:chOff x="0" y="-589669"/>
            <a:chExt cx="12192000" cy="369332"/>
          </a:xfrm>
        </p:grpSpPr>
        <p:grpSp>
          <p:nvGrpSpPr>
            <p:cNvPr id="15" name="Google Shape;15;p1"/>
            <p:cNvGrpSpPr/>
            <p:nvPr/>
          </p:nvGrpSpPr>
          <p:grpSpPr>
            <a:xfrm>
              <a:off x="0" y="-585003"/>
              <a:ext cx="12192000" cy="360000"/>
              <a:chOff x="0" y="-585003"/>
              <a:chExt cx="12192000" cy="360000"/>
            </a:xfrm>
          </p:grpSpPr>
          <p:sp>
            <p:nvSpPr>
              <p:cNvPr id="16" name="Google Shape;16;p1"/>
              <p:cNvSpPr/>
              <p:nvPr/>
            </p:nvSpPr>
            <p:spPr>
              <a:xfrm>
                <a:off x="0" y="-585003"/>
                <a:ext cx="720000" cy="36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17" name="Google Shape;17;p1"/>
              <p:cNvSpPr/>
              <p:nvPr/>
            </p:nvSpPr>
            <p:spPr>
              <a:xfrm>
                <a:off x="1352001" y="-585003"/>
                <a:ext cx="288000" cy="36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18" name="Google Shape;18;p1"/>
              <p:cNvSpPr/>
              <p:nvPr/>
            </p:nvSpPr>
            <p:spPr>
              <a:xfrm>
                <a:off x="2272002" y="-585003"/>
                <a:ext cx="288000" cy="36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19" name="Google Shape;19;p1"/>
              <p:cNvSpPr/>
              <p:nvPr/>
            </p:nvSpPr>
            <p:spPr>
              <a:xfrm>
                <a:off x="3192002" y="-585003"/>
                <a:ext cx="288000" cy="36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20" name="Google Shape;20;p1"/>
              <p:cNvSpPr/>
              <p:nvPr/>
            </p:nvSpPr>
            <p:spPr>
              <a:xfrm>
                <a:off x="4112002" y="-585003"/>
                <a:ext cx="288000" cy="36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21" name="Google Shape;21;p1"/>
              <p:cNvSpPr/>
              <p:nvPr/>
            </p:nvSpPr>
            <p:spPr>
              <a:xfrm>
                <a:off x="5952002" y="-585003"/>
                <a:ext cx="288000" cy="36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22" name="Google Shape;22;p1"/>
              <p:cNvSpPr/>
              <p:nvPr/>
            </p:nvSpPr>
            <p:spPr>
              <a:xfrm>
                <a:off x="7792002" y="-585003"/>
                <a:ext cx="288000" cy="36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23" name="Google Shape;23;p1"/>
              <p:cNvSpPr/>
              <p:nvPr/>
            </p:nvSpPr>
            <p:spPr>
              <a:xfrm>
                <a:off x="11472000" y="-585003"/>
                <a:ext cx="720000" cy="36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24" name="Google Shape;24;p1"/>
              <p:cNvSpPr/>
              <p:nvPr/>
            </p:nvSpPr>
            <p:spPr>
              <a:xfrm>
                <a:off x="10552002" y="-585003"/>
                <a:ext cx="288000" cy="36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25" name="Google Shape;25;p1"/>
              <p:cNvSpPr/>
              <p:nvPr/>
            </p:nvSpPr>
            <p:spPr>
              <a:xfrm>
                <a:off x="5032002" y="-585003"/>
                <a:ext cx="288000" cy="36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26" name="Google Shape;26;p1"/>
              <p:cNvSpPr/>
              <p:nvPr/>
            </p:nvSpPr>
            <p:spPr>
              <a:xfrm>
                <a:off x="6872002" y="-585003"/>
                <a:ext cx="288000" cy="36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27" name="Google Shape;27;p1"/>
              <p:cNvSpPr/>
              <p:nvPr/>
            </p:nvSpPr>
            <p:spPr>
              <a:xfrm>
                <a:off x="8712002" y="-585003"/>
                <a:ext cx="288000" cy="36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28" name="Google Shape;28;p1"/>
              <p:cNvSpPr/>
              <p:nvPr/>
            </p:nvSpPr>
            <p:spPr>
              <a:xfrm>
                <a:off x="9632002" y="-585003"/>
                <a:ext cx="288000" cy="36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</p:grpSp>
        <p:sp>
          <p:nvSpPr>
            <p:cNvPr id="29" name="Google Shape;29;p1"/>
            <p:cNvSpPr txBox="1"/>
            <p:nvPr/>
          </p:nvSpPr>
          <p:spPr>
            <a:xfrm>
              <a:off x="905135" y="-589669"/>
              <a:ext cx="2617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IE" sz="1800" u="none" cap="none" strike="noStrike">
                  <a:solidFill>
                    <a:srgbClr val="DEDED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/>
            </a:p>
          </p:txBody>
        </p:sp>
        <p:sp>
          <p:nvSpPr>
            <p:cNvPr id="30" name="Google Shape;30;p1"/>
            <p:cNvSpPr txBox="1"/>
            <p:nvPr/>
          </p:nvSpPr>
          <p:spPr>
            <a:xfrm>
              <a:off x="1825136" y="-589669"/>
              <a:ext cx="2617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IE" sz="1800" u="none" cap="none" strike="noStrike">
                  <a:solidFill>
                    <a:srgbClr val="DEDED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  <a:endParaRPr/>
            </a:p>
          </p:txBody>
        </p:sp>
        <p:sp>
          <p:nvSpPr>
            <p:cNvPr id="31" name="Google Shape;31;p1"/>
            <p:cNvSpPr txBox="1"/>
            <p:nvPr/>
          </p:nvSpPr>
          <p:spPr>
            <a:xfrm>
              <a:off x="2745136" y="-589669"/>
              <a:ext cx="2617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IE" sz="1800" u="none" cap="none" strike="noStrike">
                  <a:solidFill>
                    <a:srgbClr val="DEDED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/>
            </a:p>
          </p:txBody>
        </p:sp>
        <p:sp>
          <p:nvSpPr>
            <p:cNvPr id="32" name="Google Shape;32;p1"/>
            <p:cNvSpPr txBox="1"/>
            <p:nvPr/>
          </p:nvSpPr>
          <p:spPr>
            <a:xfrm>
              <a:off x="3665136" y="-589669"/>
              <a:ext cx="2617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IE" sz="1800" u="none" cap="none" strike="noStrike">
                  <a:solidFill>
                    <a:srgbClr val="DEDED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  <a:endParaRPr/>
            </a:p>
          </p:txBody>
        </p:sp>
        <p:sp>
          <p:nvSpPr>
            <p:cNvPr id="33" name="Google Shape;33;p1"/>
            <p:cNvSpPr txBox="1"/>
            <p:nvPr/>
          </p:nvSpPr>
          <p:spPr>
            <a:xfrm>
              <a:off x="4585136" y="-589669"/>
              <a:ext cx="2617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IE" sz="1800" u="none" cap="none" strike="noStrike">
                  <a:solidFill>
                    <a:srgbClr val="DEDED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</a:t>
              </a:r>
              <a:endParaRPr/>
            </a:p>
          </p:txBody>
        </p:sp>
        <p:sp>
          <p:nvSpPr>
            <p:cNvPr id="34" name="Google Shape;34;p1"/>
            <p:cNvSpPr txBox="1"/>
            <p:nvPr/>
          </p:nvSpPr>
          <p:spPr>
            <a:xfrm>
              <a:off x="5505136" y="-589669"/>
              <a:ext cx="2617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IE" sz="1800" u="none" cap="none" strike="noStrike">
                  <a:solidFill>
                    <a:srgbClr val="DEDED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</a:t>
              </a:r>
              <a:endParaRPr/>
            </a:p>
          </p:txBody>
        </p:sp>
        <p:sp>
          <p:nvSpPr>
            <p:cNvPr id="35" name="Google Shape;35;p1"/>
            <p:cNvSpPr txBox="1"/>
            <p:nvPr/>
          </p:nvSpPr>
          <p:spPr>
            <a:xfrm>
              <a:off x="6425136" y="-589669"/>
              <a:ext cx="2617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IE" sz="1800" u="none" cap="none" strike="noStrike">
                  <a:solidFill>
                    <a:srgbClr val="DEDED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7</a:t>
              </a:r>
              <a:endParaRPr/>
            </a:p>
          </p:txBody>
        </p:sp>
        <p:sp>
          <p:nvSpPr>
            <p:cNvPr id="36" name="Google Shape;36;p1"/>
            <p:cNvSpPr txBox="1"/>
            <p:nvPr/>
          </p:nvSpPr>
          <p:spPr>
            <a:xfrm>
              <a:off x="7345136" y="-589669"/>
              <a:ext cx="2617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IE" sz="1800" u="none" cap="none" strike="noStrike">
                  <a:solidFill>
                    <a:srgbClr val="DEDED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8</a:t>
              </a:r>
              <a:endParaRPr/>
            </a:p>
          </p:txBody>
        </p:sp>
        <p:sp>
          <p:nvSpPr>
            <p:cNvPr id="37" name="Google Shape;37;p1"/>
            <p:cNvSpPr txBox="1"/>
            <p:nvPr/>
          </p:nvSpPr>
          <p:spPr>
            <a:xfrm>
              <a:off x="8265136" y="-589669"/>
              <a:ext cx="2617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IE" sz="1800" u="none" cap="none" strike="noStrike">
                  <a:solidFill>
                    <a:srgbClr val="DEDED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9</a:t>
              </a:r>
              <a:endParaRPr/>
            </a:p>
          </p:txBody>
        </p:sp>
        <p:sp>
          <p:nvSpPr>
            <p:cNvPr id="38" name="Google Shape;38;p1"/>
            <p:cNvSpPr txBox="1"/>
            <p:nvPr/>
          </p:nvSpPr>
          <p:spPr>
            <a:xfrm>
              <a:off x="9092569" y="-589669"/>
              <a:ext cx="4468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IE" sz="1800" u="none" cap="none" strike="noStrike">
                  <a:solidFill>
                    <a:srgbClr val="DEDED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10</a:t>
              </a:r>
              <a:endParaRPr/>
            </a:p>
          </p:txBody>
        </p:sp>
        <p:sp>
          <p:nvSpPr>
            <p:cNvPr id="39" name="Google Shape;39;p1"/>
            <p:cNvSpPr txBox="1"/>
            <p:nvPr/>
          </p:nvSpPr>
          <p:spPr>
            <a:xfrm>
              <a:off x="10044788" y="-589669"/>
              <a:ext cx="3805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IE" sz="1800" u="none" cap="none" strike="noStrike">
                  <a:solidFill>
                    <a:srgbClr val="DEDED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11</a:t>
              </a:r>
              <a:endParaRPr/>
            </a:p>
          </p:txBody>
        </p:sp>
        <p:sp>
          <p:nvSpPr>
            <p:cNvPr id="40" name="Google Shape;40;p1"/>
            <p:cNvSpPr txBox="1"/>
            <p:nvPr/>
          </p:nvSpPr>
          <p:spPr>
            <a:xfrm>
              <a:off x="10918504" y="-589669"/>
              <a:ext cx="47499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IE" sz="1800" u="none" cap="none" strike="noStrike">
                  <a:solidFill>
                    <a:srgbClr val="DEDED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12</a:t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8">
          <p15:clr>
            <a:srgbClr val="F26B43"/>
          </p15:clr>
        </p15:guide>
        <p15:guide id="2" pos="3749">
          <p15:clr>
            <a:srgbClr val="F26B43"/>
          </p15:clr>
        </p15:guide>
        <p15:guide id="3" orient="horz" pos="1000">
          <p15:clr>
            <a:srgbClr val="F26B43"/>
          </p15:clr>
        </p15:guide>
        <p15:guide id="4" orient="horz" pos="1164">
          <p15:clr>
            <a:srgbClr val="F26B43"/>
          </p15:clr>
        </p15:guide>
        <p15:guide id="5" orient="horz" pos="3870">
          <p15:clr>
            <a:srgbClr val="F26B43"/>
          </p15:clr>
        </p15:guide>
        <p15:guide id="6" orient="horz" pos="4004">
          <p15:clr>
            <a:srgbClr val="F26B43"/>
          </p15:clr>
        </p15:guide>
        <p15:guide id="7" orient="horz" pos="4236">
          <p15:clr>
            <a:srgbClr val="F26B43"/>
          </p15:clr>
        </p15:guide>
        <p15:guide id="8" pos="3927">
          <p15:clr>
            <a:srgbClr val="F26B43"/>
          </p15:clr>
        </p15:guide>
        <p15:guide id="9" pos="449">
          <p15:clr>
            <a:srgbClr val="F26B43"/>
          </p15:clr>
        </p15:guide>
        <p15:guide id="10" pos="7226">
          <p15:clr>
            <a:srgbClr val="F26B43"/>
          </p15:clr>
        </p15:guide>
        <p15:guide id="11" pos="2012">
          <p15:clr>
            <a:srgbClr val="F26B43"/>
          </p15:clr>
        </p15:guide>
        <p15:guide id="12" pos="2592">
          <p15:clr>
            <a:srgbClr val="F26B43"/>
          </p15:clr>
        </p15:guide>
        <p15:guide id="13" pos="5085">
          <p15:clr>
            <a:srgbClr val="F26B43"/>
          </p15:clr>
        </p15:guide>
        <p15:guide id="14" pos="5666">
          <p15:clr>
            <a:srgbClr val="F26B43"/>
          </p15:clr>
        </p15:guide>
        <p15:guide id="15" pos="853">
          <p15:clr>
            <a:srgbClr val="F26B43"/>
          </p15:clr>
        </p15:guide>
        <p15:guide id="16" pos="1025">
          <p15:clr>
            <a:srgbClr val="F26B43"/>
          </p15:clr>
        </p15:guide>
        <p15:guide id="17" pos="1429">
          <p15:clr>
            <a:srgbClr val="F26B43"/>
          </p15:clr>
        </p15:guide>
        <p15:guide id="18" pos="1608">
          <p15:clr>
            <a:srgbClr val="F26B43"/>
          </p15:clr>
        </p15:guide>
        <p15:guide id="19" pos="2189">
          <p15:clr>
            <a:srgbClr val="F26B43"/>
          </p15:clr>
        </p15:guide>
        <p15:guide id="20" pos="2765">
          <p15:clr>
            <a:srgbClr val="F26B43"/>
          </p15:clr>
        </p15:guide>
        <p15:guide id="21" pos="3168">
          <p15:clr>
            <a:srgbClr val="F26B43"/>
          </p15:clr>
        </p15:guide>
        <p15:guide id="22" pos="3346">
          <p15:clr>
            <a:srgbClr val="F26B43"/>
          </p15:clr>
        </p15:guide>
        <p15:guide id="23" pos="4330">
          <p15:clr>
            <a:srgbClr val="F26B43"/>
          </p15:clr>
        </p15:guide>
        <p15:guide id="24" pos="4503">
          <p15:clr>
            <a:srgbClr val="F26B43"/>
          </p15:clr>
        </p15:guide>
        <p15:guide id="25" pos="4906">
          <p15:clr>
            <a:srgbClr val="F26B43"/>
          </p15:clr>
        </p15:guide>
        <p15:guide id="26" pos="5488">
          <p15:clr>
            <a:srgbClr val="F26B43"/>
          </p15:clr>
        </p15:guide>
        <p15:guide id="27" pos="6069">
          <p15:clr>
            <a:srgbClr val="F26B43"/>
          </p15:clr>
        </p15:guide>
        <p15:guide id="28" pos="6242">
          <p15:clr>
            <a:srgbClr val="F26B43"/>
          </p15:clr>
        </p15:guide>
        <p15:guide id="29" pos="6644">
          <p15:clr>
            <a:srgbClr val="F26B43"/>
          </p15:clr>
        </p15:guide>
        <p15:guide id="30" pos="6823">
          <p15:clr>
            <a:srgbClr val="F26B43"/>
          </p15:clr>
        </p15:guide>
        <p15:guide id="31" orient="horz" pos="1958">
          <p15:clr>
            <a:srgbClr val="F26B43"/>
          </p15:clr>
        </p15:guide>
        <p15:guide id="32" orient="horz" pos="2128">
          <p15:clr>
            <a:srgbClr val="F26B43"/>
          </p15:clr>
        </p15:guide>
        <p15:guide id="33" orient="horz" pos="2910">
          <p15:clr>
            <a:srgbClr val="F26B43"/>
          </p15:clr>
        </p15:guide>
        <p15:guide id="34" orient="horz" pos="30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5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rive.google.com/file/d/17GyfH6Kspm8k7YbaO7_w5d515GchOEL3/view" TargetMode="External"/><Relationship Id="rId4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6"/>
          <p:cNvSpPr txBox="1"/>
          <p:nvPr/>
        </p:nvSpPr>
        <p:spPr>
          <a:xfrm>
            <a:off x="79525" y="3879400"/>
            <a:ext cx="12019800" cy="10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Trackmate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5"/>
          <p:cNvSpPr txBox="1"/>
          <p:nvPr>
            <p:ph idx="12" type="sldNum"/>
          </p:nvPr>
        </p:nvSpPr>
        <p:spPr>
          <a:xfrm>
            <a:off x="9000002" y="6356350"/>
            <a:ext cx="247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pic>
        <p:nvPicPr>
          <p:cNvPr id="243" name="Google Shape;24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2357"/>
            <a:ext cx="11887198" cy="5913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6"/>
          <p:cNvSpPr txBox="1"/>
          <p:nvPr>
            <p:ph idx="12" type="sldNum"/>
          </p:nvPr>
        </p:nvSpPr>
        <p:spPr>
          <a:xfrm>
            <a:off x="9000002" y="6356350"/>
            <a:ext cx="247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pic>
        <p:nvPicPr>
          <p:cNvPr id="249" name="Google Shape;24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83994"/>
            <a:ext cx="11887201" cy="5890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7"/>
          <p:cNvSpPr txBox="1"/>
          <p:nvPr>
            <p:ph idx="12" type="sldNum"/>
          </p:nvPr>
        </p:nvSpPr>
        <p:spPr>
          <a:xfrm>
            <a:off x="9000002" y="6356350"/>
            <a:ext cx="247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pic>
        <p:nvPicPr>
          <p:cNvPr id="255" name="Google Shape;25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7020"/>
            <a:ext cx="11887198" cy="5903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8"/>
          <p:cNvSpPr txBox="1"/>
          <p:nvPr>
            <p:ph idx="12" type="sldNum"/>
          </p:nvPr>
        </p:nvSpPr>
        <p:spPr>
          <a:xfrm>
            <a:off x="9000002" y="6356350"/>
            <a:ext cx="247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pic>
        <p:nvPicPr>
          <p:cNvPr id="261" name="Google Shape;26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23340"/>
            <a:ext cx="11887200" cy="5611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9"/>
          <p:cNvSpPr txBox="1"/>
          <p:nvPr>
            <p:ph idx="12" type="sldNum"/>
          </p:nvPr>
        </p:nvSpPr>
        <p:spPr>
          <a:xfrm>
            <a:off x="9000002" y="6356350"/>
            <a:ext cx="247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pic>
        <p:nvPicPr>
          <p:cNvPr id="267" name="Google Shape;26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99" y="434974"/>
            <a:ext cx="11887202" cy="598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0"/>
          <p:cNvSpPr txBox="1"/>
          <p:nvPr>
            <p:ph idx="12" type="sldNum"/>
          </p:nvPr>
        </p:nvSpPr>
        <p:spPr>
          <a:xfrm>
            <a:off x="9000002" y="6356350"/>
            <a:ext cx="247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pic>
        <p:nvPicPr>
          <p:cNvPr id="273" name="Google Shape;27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6375"/>
            <a:ext cx="11887198" cy="534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1"/>
          <p:cNvSpPr txBox="1"/>
          <p:nvPr>
            <p:ph idx="12" type="sldNum"/>
          </p:nvPr>
        </p:nvSpPr>
        <p:spPr>
          <a:xfrm>
            <a:off x="9000002" y="6356350"/>
            <a:ext cx="247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279" name="Google Shape;279;p51"/>
          <p:cNvSpPr txBox="1"/>
          <p:nvPr>
            <p:ph type="title"/>
          </p:nvPr>
        </p:nvSpPr>
        <p:spPr>
          <a:xfrm>
            <a:off x="704850" y="348571"/>
            <a:ext cx="107673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Montserrat"/>
              <a:buNone/>
            </a:pPr>
            <a:r>
              <a:rPr lang="en-IE"/>
              <a:t>Architecture - POC</a:t>
            </a:r>
            <a:endParaRPr/>
          </a:p>
        </p:txBody>
      </p:sp>
      <p:pic>
        <p:nvPicPr>
          <p:cNvPr id="280" name="Google Shape;28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100" y="2173700"/>
            <a:ext cx="9652424" cy="324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2"/>
          <p:cNvSpPr txBox="1"/>
          <p:nvPr>
            <p:ph idx="12" type="sldNum"/>
          </p:nvPr>
        </p:nvSpPr>
        <p:spPr>
          <a:xfrm>
            <a:off x="9000002" y="6356350"/>
            <a:ext cx="247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286" name="Google Shape;286;p52"/>
          <p:cNvSpPr txBox="1"/>
          <p:nvPr>
            <p:ph type="title"/>
          </p:nvPr>
        </p:nvSpPr>
        <p:spPr>
          <a:xfrm>
            <a:off x="704850" y="348571"/>
            <a:ext cx="107673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Montserrat"/>
              <a:buNone/>
            </a:pPr>
            <a:r>
              <a:rPr lang="en-IE"/>
              <a:t>POC </a:t>
            </a:r>
            <a:r>
              <a:rPr lang="en-IE"/>
              <a:t>- Results &amp; feedback</a:t>
            </a:r>
            <a:endParaRPr/>
          </a:p>
        </p:txBody>
      </p:sp>
      <p:pic>
        <p:nvPicPr>
          <p:cNvPr id="287" name="Google Shape;28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9950" y="1594896"/>
            <a:ext cx="3537093" cy="4965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2293" y="1594896"/>
            <a:ext cx="3527309" cy="4965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400" y="1587575"/>
            <a:ext cx="3527300" cy="4980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3"/>
          <p:cNvSpPr txBox="1"/>
          <p:nvPr>
            <p:ph idx="12" type="sldNum"/>
          </p:nvPr>
        </p:nvSpPr>
        <p:spPr>
          <a:xfrm>
            <a:off x="9000002" y="6356350"/>
            <a:ext cx="247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295" name="Google Shape;295;p53"/>
          <p:cNvSpPr txBox="1"/>
          <p:nvPr>
            <p:ph idx="1" type="body"/>
          </p:nvPr>
        </p:nvSpPr>
        <p:spPr>
          <a:xfrm>
            <a:off x="700291" y="1847851"/>
            <a:ext cx="5232300" cy="42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IE">
                <a:latin typeface="Montserrat"/>
                <a:ea typeface="Montserrat"/>
                <a:cs typeface="Montserrat"/>
                <a:sym typeface="Montserrat"/>
              </a:rPr>
              <a:t>Tools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b="0" lang="en-IE"/>
              <a:t>flow designer (simulate funnel)</a:t>
            </a:r>
            <a:endParaRPr b="0"/>
          </a:p>
          <a:p>
            <a:pPr indent="-3429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0" lang="en-IE"/>
              <a:t>flow deployer (cms and linker)</a:t>
            </a:r>
            <a:r>
              <a:rPr lang="en-IE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IE">
                <a:latin typeface="Montserrat"/>
                <a:ea typeface="Montserrat"/>
                <a:cs typeface="Montserrat"/>
                <a:sym typeface="Montserrat"/>
              </a:rPr>
              <a:t>Dashboard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IE">
                <a:latin typeface="Montserrat"/>
                <a:ea typeface="Montserrat"/>
                <a:cs typeface="Montserrat"/>
                <a:sym typeface="Montserrat"/>
              </a:rPr>
              <a:t>Demo pages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IE">
                <a:latin typeface="Montserrat"/>
                <a:ea typeface="Montserrat"/>
                <a:cs typeface="Montserrat"/>
                <a:sym typeface="Montserrat"/>
              </a:rPr>
              <a:t>Platform (Openshift)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IE">
                <a:latin typeface="Montserrat"/>
                <a:ea typeface="Montserrat"/>
                <a:cs typeface="Montserrat"/>
                <a:sym typeface="Montserrat"/>
              </a:rPr>
              <a:t>CICD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IE">
                <a:latin typeface="Montserrat"/>
                <a:ea typeface="Montserrat"/>
                <a:cs typeface="Montserrat"/>
                <a:sym typeface="Montserrat"/>
              </a:rPr>
              <a:t>Code Analysis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2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2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p53"/>
          <p:cNvSpPr txBox="1"/>
          <p:nvPr>
            <p:ph type="title"/>
          </p:nvPr>
        </p:nvSpPr>
        <p:spPr>
          <a:xfrm>
            <a:off x="704850" y="348571"/>
            <a:ext cx="107673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Montserrat"/>
              <a:buNone/>
            </a:pPr>
            <a:r>
              <a:rPr lang="en-IE"/>
              <a:t>Demo overview</a:t>
            </a:r>
            <a:r>
              <a:rPr lang="en-IE"/>
              <a:t> </a:t>
            </a:r>
            <a:endParaRPr/>
          </a:p>
        </p:txBody>
      </p:sp>
      <p:pic>
        <p:nvPicPr>
          <p:cNvPr id="297" name="Google Shape;297;p53" title="Screencast-05-17-2020-015839-PM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6075" y="4099175"/>
            <a:ext cx="3113100" cy="2328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4"/>
          <p:cNvSpPr txBox="1"/>
          <p:nvPr>
            <p:ph idx="12" type="sldNum"/>
          </p:nvPr>
        </p:nvSpPr>
        <p:spPr>
          <a:xfrm>
            <a:off x="9000002" y="6356350"/>
            <a:ext cx="247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pic>
        <p:nvPicPr>
          <p:cNvPr id="303" name="Google Shape;3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2" y="1424547"/>
            <a:ext cx="11887196" cy="4008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7"/>
          <p:cNvSpPr txBox="1"/>
          <p:nvPr>
            <p:ph idx="12" type="sldNum"/>
          </p:nvPr>
        </p:nvSpPr>
        <p:spPr>
          <a:xfrm>
            <a:off x="9000002" y="6356350"/>
            <a:ext cx="24719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184" name="Google Shape;184;p37"/>
          <p:cNvSpPr txBox="1"/>
          <p:nvPr>
            <p:ph idx="1" type="body"/>
          </p:nvPr>
        </p:nvSpPr>
        <p:spPr>
          <a:xfrm>
            <a:off x="712804" y="1847850"/>
            <a:ext cx="7359600" cy="42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IE">
                <a:latin typeface="Montserrat"/>
                <a:ea typeface="Montserrat"/>
                <a:cs typeface="Montserrat"/>
                <a:sym typeface="Montserrat"/>
              </a:rPr>
              <a:t>What is Trackmate 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IE">
                <a:latin typeface="Montserrat"/>
                <a:ea typeface="Montserrat"/>
                <a:cs typeface="Montserrat"/>
                <a:sym typeface="Montserrat"/>
              </a:rPr>
              <a:t>How is it used 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IE">
                <a:latin typeface="Montserrat"/>
                <a:ea typeface="Montserrat"/>
                <a:cs typeface="Montserrat"/>
                <a:sym typeface="Montserrat"/>
              </a:rPr>
              <a:t>Who will use it 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IE">
                <a:latin typeface="Montserrat"/>
                <a:ea typeface="Montserrat"/>
                <a:cs typeface="Montserrat"/>
                <a:sym typeface="Montserrat"/>
              </a:rPr>
              <a:t>Our Team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IE">
                <a:latin typeface="Montserrat"/>
                <a:ea typeface="Montserrat"/>
                <a:cs typeface="Montserrat"/>
                <a:sym typeface="Montserrat"/>
              </a:rPr>
              <a:t>Sprint0 - Discovery - DevOps culture &amp; best practises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IE">
                <a:latin typeface="Montserrat"/>
                <a:ea typeface="Montserrat"/>
                <a:cs typeface="Montserrat"/>
                <a:sym typeface="Montserrat"/>
              </a:rPr>
              <a:t>Canned Demo (time permitting)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2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2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37"/>
          <p:cNvSpPr txBox="1"/>
          <p:nvPr>
            <p:ph type="title"/>
          </p:nvPr>
        </p:nvSpPr>
        <p:spPr>
          <a:xfrm>
            <a:off x="704850" y="348571"/>
            <a:ext cx="10767150" cy="1238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Montserrat"/>
              <a:buNone/>
            </a:pPr>
            <a:r>
              <a:rPr lang="en-IE"/>
              <a:t>Agenda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5"/>
          <p:cNvSpPr txBox="1"/>
          <p:nvPr>
            <p:ph idx="12" type="sldNum"/>
          </p:nvPr>
        </p:nvSpPr>
        <p:spPr>
          <a:xfrm>
            <a:off x="9000002" y="6356350"/>
            <a:ext cx="247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pic>
        <p:nvPicPr>
          <p:cNvPr id="309" name="Google Shape;30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793" y="1219475"/>
            <a:ext cx="10188415" cy="441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6"/>
          <p:cNvSpPr txBox="1"/>
          <p:nvPr>
            <p:ph idx="12" type="sldNum"/>
          </p:nvPr>
        </p:nvSpPr>
        <p:spPr>
          <a:xfrm>
            <a:off x="9000002" y="6356350"/>
            <a:ext cx="247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pic>
        <p:nvPicPr>
          <p:cNvPr id="315" name="Google Shape;31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2079" y="152399"/>
            <a:ext cx="7707843" cy="6553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7"/>
          <p:cNvSpPr txBox="1"/>
          <p:nvPr>
            <p:ph idx="12" type="sldNum"/>
          </p:nvPr>
        </p:nvSpPr>
        <p:spPr>
          <a:xfrm>
            <a:off x="9000002" y="6356350"/>
            <a:ext cx="247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pic>
        <p:nvPicPr>
          <p:cNvPr id="321" name="Google Shape;32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763" y="1002675"/>
            <a:ext cx="9720474" cy="485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8"/>
          <p:cNvSpPr txBox="1"/>
          <p:nvPr>
            <p:ph idx="12" type="sldNum"/>
          </p:nvPr>
        </p:nvSpPr>
        <p:spPr>
          <a:xfrm>
            <a:off x="9000002" y="6356350"/>
            <a:ext cx="247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pic>
        <p:nvPicPr>
          <p:cNvPr id="327" name="Google Shape;32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99" y="2517521"/>
            <a:ext cx="11887202" cy="1822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9"/>
          <p:cNvSpPr txBox="1"/>
          <p:nvPr>
            <p:ph idx="12" type="sldNum"/>
          </p:nvPr>
        </p:nvSpPr>
        <p:spPr>
          <a:xfrm>
            <a:off x="9000002" y="6356350"/>
            <a:ext cx="247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pic>
        <p:nvPicPr>
          <p:cNvPr id="333" name="Google Shape;33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8012" y="1018450"/>
            <a:ext cx="5935975" cy="482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0"/>
          <p:cNvSpPr txBox="1"/>
          <p:nvPr>
            <p:ph type="title"/>
          </p:nvPr>
        </p:nvSpPr>
        <p:spPr>
          <a:xfrm>
            <a:off x="1627188" y="346075"/>
            <a:ext cx="8920200" cy="276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</a:pPr>
            <a:r>
              <a:rPr lang="en-IE"/>
              <a:t>Next Step</a:t>
            </a:r>
            <a:endParaRPr/>
          </a:p>
        </p:txBody>
      </p:sp>
      <p:sp>
        <p:nvSpPr>
          <p:cNvPr id="340" name="Google Shape;340;p60"/>
          <p:cNvSpPr txBox="1"/>
          <p:nvPr>
            <p:ph idx="12" type="sldNum"/>
          </p:nvPr>
        </p:nvSpPr>
        <p:spPr>
          <a:xfrm>
            <a:off x="9000002" y="6356350"/>
            <a:ext cx="247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341" name="Google Shape;341;p60"/>
          <p:cNvSpPr txBox="1"/>
          <p:nvPr/>
        </p:nvSpPr>
        <p:spPr>
          <a:xfrm>
            <a:off x="99400" y="3902750"/>
            <a:ext cx="120063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4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Pilot with NMG on a live campaign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1"/>
          <p:cNvSpPr txBox="1"/>
          <p:nvPr>
            <p:ph type="title"/>
          </p:nvPr>
        </p:nvSpPr>
        <p:spPr>
          <a:xfrm>
            <a:off x="527050" y="4270917"/>
            <a:ext cx="5405400" cy="187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lang="en-IE"/>
              <a:t>Q&amp;A</a:t>
            </a:r>
            <a:endParaRPr/>
          </a:p>
        </p:txBody>
      </p:sp>
      <p:pic>
        <p:nvPicPr>
          <p:cNvPr id="347" name="Google Shape;347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050" y="4153150"/>
            <a:ext cx="3530720" cy="73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2"/>
          <p:cNvSpPr txBox="1"/>
          <p:nvPr>
            <p:ph type="title"/>
          </p:nvPr>
        </p:nvSpPr>
        <p:spPr>
          <a:xfrm>
            <a:off x="527050" y="4270917"/>
            <a:ext cx="5405438" cy="187270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lang="en-IE"/>
              <a:t>Thank you</a:t>
            </a:r>
            <a:endParaRPr/>
          </a:p>
        </p:txBody>
      </p:sp>
      <p:pic>
        <p:nvPicPr>
          <p:cNvPr id="353" name="Google Shape;353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050" y="4153150"/>
            <a:ext cx="3530720" cy="73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8"/>
          <p:cNvSpPr txBox="1"/>
          <p:nvPr>
            <p:ph idx="12" type="sldNum"/>
          </p:nvPr>
        </p:nvSpPr>
        <p:spPr>
          <a:xfrm>
            <a:off x="9000002" y="6356350"/>
            <a:ext cx="247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191" name="Google Shape;191;p38"/>
          <p:cNvSpPr txBox="1"/>
          <p:nvPr>
            <p:ph idx="1" type="body"/>
          </p:nvPr>
        </p:nvSpPr>
        <p:spPr>
          <a:xfrm>
            <a:off x="712791" y="1847851"/>
            <a:ext cx="5232300" cy="42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IE">
                <a:latin typeface="Montserrat"/>
                <a:ea typeface="Montserrat"/>
                <a:cs typeface="Montserrat"/>
                <a:sym typeface="Montserrat"/>
              </a:rPr>
              <a:t>PO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IE">
                <a:latin typeface="Montserrat"/>
                <a:ea typeface="Montserrat"/>
                <a:cs typeface="Montserrat"/>
                <a:sym typeface="Montserrat"/>
              </a:rPr>
              <a:t>SM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IE">
                <a:latin typeface="Montserrat"/>
                <a:ea typeface="Montserrat"/>
                <a:cs typeface="Montserrat"/>
                <a:sym typeface="Montserrat"/>
              </a:rPr>
              <a:t>FE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IE">
                <a:latin typeface="Montserrat"/>
                <a:ea typeface="Montserrat"/>
                <a:cs typeface="Montserrat"/>
                <a:sym typeface="Montserrat"/>
              </a:rPr>
              <a:t>BE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IE">
                <a:latin typeface="Montserrat"/>
                <a:ea typeface="Montserrat"/>
                <a:cs typeface="Montserrat"/>
                <a:sym typeface="Montserrat"/>
              </a:rPr>
              <a:t>UI/UX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IE">
                <a:latin typeface="Montserrat"/>
                <a:ea typeface="Montserrat"/>
                <a:cs typeface="Montserrat"/>
                <a:sym typeface="Montserrat"/>
              </a:rPr>
              <a:t>Architect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2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2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" name="Google Shape;192;p38"/>
          <p:cNvSpPr txBox="1"/>
          <p:nvPr>
            <p:ph type="title"/>
          </p:nvPr>
        </p:nvSpPr>
        <p:spPr>
          <a:xfrm>
            <a:off x="704850" y="348571"/>
            <a:ext cx="107673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Montserrat"/>
              <a:buNone/>
            </a:pPr>
            <a:r>
              <a:rPr lang="en-IE"/>
              <a:t>Our Team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9"/>
          <p:cNvSpPr txBox="1"/>
          <p:nvPr>
            <p:ph type="title"/>
          </p:nvPr>
        </p:nvSpPr>
        <p:spPr>
          <a:xfrm>
            <a:off x="1627188" y="346075"/>
            <a:ext cx="8920162" cy="27622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</a:pPr>
            <a:r>
              <a:rPr lang="en-IE"/>
              <a:t>What is Trackmate ?</a:t>
            </a:r>
            <a:endParaRPr/>
          </a:p>
        </p:txBody>
      </p:sp>
      <p:sp>
        <p:nvSpPr>
          <p:cNvPr id="199" name="Google Shape;199;p39"/>
          <p:cNvSpPr txBox="1"/>
          <p:nvPr>
            <p:ph idx="12" type="sldNum"/>
          </p:nvPr>
        </p:nvSpPr>
        <p:spPr>
          <a:xfrm>
            <a:off x="9000002" y="6356350"/>
            <a:ext cx="24719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200" name="Google Shape;200;p39"/>
          <p:cNvSpPr txBox="1"/>
          <p:nvPr>
            <p:ph idx="1" type="body"/>
          </p:nvPr>
        </p:nvSpPr>
        <p:spPr>
          <a:xfrm>
            <a:off x="2072000" y="3486250"/>
            <a:ext cx="7928700" cy="28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-IE" sz="2000">
                <a:latin typeface="Montserrat"/>
                <a:ea typeface="Montserrat"/>
                <a:cs typeface="Montserrat"/>
                <a:sym typeface="Montserrat"/>
              </a:rPr>
              <a:t>Event capturing system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-IE" sz="2000">
                <a:latin typeface="Montserrat"/>
                <a:ea typeface="Montserrat"/>
                <a:cs typeface="Montserrat"/>
                <a:sym typeface="Montserrat"/>
              </a:rPr>
              <a:t>Another GA 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-IE" sz="2000">
                <a:latin typeface="Montserrat"/>
                <a:ea typeface="Montserrat"/>
                <a:cs typeface="Montserrat"/>
                <a:sym typeface="Montserrat"/>
              </a:rPr>
              <a:t>GDPR/CCPA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-IE" sz="2000">
                <a:latin typeface="Montserrat"/>
                <a:ea typeface="Montserrat"/>
                <a:cs typeface="Montserrat"/>
                <a:sym typeface="Montserrat"/>
              </a:rPr>
              <a:t>Scalable marketing campaigns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-IE" sz="2000">
                <a:latin typeface="Montserrat"/>
                <a:ea typeface="Montserrat"/>
                <a:cs typeface="Montserrat"/>
                <a:sym typeface="Montserrat"/>
              </a:rPr>
              <a:t>Promo code - less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-IE" sz="2000">
                <a:latin typeface="Montserrat"/>
                <a:ea typeface="Montserrat"/>
                <a:cs typeface="Montserrat"/>
                <a:sym typeface="Montserrat"/>
              </a:rPr>
              <a:t>High volume throughput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-IE" sz="2000">
                <a:latin typeface="Montserrat"/>
                <a:ea typeface="Montserrat"/>
                <a:cs typeface="Montserrat"/>
                <a:sym typeface="Montserrat"/>
              </a:rPr>
              <a:t>Analytics (near real time)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0"/>
          <p:cNvSpPr txBox="1"/>
          <p:nvPr>
            <p:ph type="title"/>
          </p:nvPr>
        </p:nvSpPr>
        <p:spPr>
          <a:xfrm>
            <a:off x="1627188" y="346075"/>
            <a:ext cx="8920200" cy="276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</a:pPr>
            <a:r>
              <a:rPr lang="en-IE"/>
              <a:t>High Level Overview</a:t>
            </a:r>
            <a:endParaRPr/>
          </a:p>
        </p:txBody>
      </p:sp>
      <p:sp>
        <p:nvSpPr>
          <p:cNvPr id="207" name="Google Shape;207;p40"/>
          <p:cNvSpPr txBox="1"/>
          <p:nvPr>
            <p:ph idx="12" type="sldNum"/>
          </p:nvPr>
        </p:nvSpPr>
        <p:spPr>
          <a:xfrm>
            <a:off x="9000002" y="6356350"/>
            <a:ext cx="247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208" name="Google Shape;208;p40"/>
          <p:cNvSpPr txBox="1"/>
          <p:nvPr>
            <p:ph idx="1" type="body"/>
          </p:nvPr>
        </p:nvSpPr>
        <p:spPr>
          <a:xfrm>
            <a:off x="2040725" y="3361875"/>
            <a:ext cx="8083800" cy="25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4" marL="15875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IE" sz="2400">
                <a:latin typeface="Montserrat"/>
                <a:ea typeface="Montserrat"/>
                <a:cs typeface="Montserrat"/>
                <a:sym typeface="Montserrat"/>
              </a:rPr>
              <a:t>3 Main parts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4" marL="15875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n-IE" sz="2400">
                <a:latin typeface="Montserrat"/>
                <a:ea typeface="Montserrat"/>
                <a:cs typeface="Montserrat"/>
                <a:sym typeface="Montserrat"/>
              </a:rPr>
              <a:t>SDK (vanilla js)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n-IE" sz="2400">
                <a:latin typeface="Montserrat"/>
                <a:ea typeface="Montserrat"/>
                <a:cs typeface="Montserrat"/>
                <a:sym typeface="Montserrat"/>
              </a:rPr>
              <a:t>Data Capture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n-IE" sz="2400">
                <a:latin typeface="Montserrat"/>
                <a:ea typeface="Montserrat"/>
                <a:cs typeface="Montserrat"/>
                <a:sym typeface="Montserrat"/>
              </a:rPr>
              <a:t>Analytics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1"/>
          <p:cNvSpPr txBox="1"/>
          <p:nvPr>
            <p:ph idx="12" type="sldNum"/>
          </p:nvPr>
        </p:nvSpPr>
        <p:spPr>
          <a:xfrm>
            <a:off x="9000002" y="6356350"/>
            <a:ext cx="24719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214" name="Google Shape;214;p41"/>
          <p:cNvSpPr txBox="1"/>
          <p:nvPr>
            <p:ph type="title"/>
          </p:nvPr>
        </p:nvSpPr>
        <p:spPr>
          <a:xfrm>
            <a:off x="704850" y="348571"/>
            <a:ext cx="10767150" cy="1238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Montserrat"/>
              <a:buNone/>
            </a:pPr>
            <a:r>
              <a:rPr lang="en-IE"/>
              <a:t>Architecture</a:t>
            </a:r>
            <a:endParaRPr/>
          </a:p>
        </p:txBody>
      </p:sp>
      <p:sp>
        <p:nvSpPr>
          <p:cNvPr id="215" name="Google Shape;215;p41"/>
          <p:cNvSpPr txBox="1"/>
          <p:nvPr>
            <p:ph idx="1" type="body"/>
          </p:nvPr>
        </p:nvSpPr>
        <p:spPr>
          <a:xfrm>
            <a:off x="712800" y="1847850"/>
            <a:ext cx="5521200" cy="29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IE">
                <a:latin typeface="Montserrat"/>
                <a:ea typeface="Montserrat"/>
                <a:cs typeface="Montserrat"/>
                <a:sym typeface="Montserrat"/>
              </a:rPr>
              <a:t>Modern tech stack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IE">
                <a:latin typeface="Montserrat"/>
                <a:ea typeface="Montserrat"/>
                <a:cs typeface="Montserrat"/>
                <a:sym typeface="Montserrat"/>
              </a:rPr>
              <a:t>Event driven microservices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IE">
                <a:latin typeface="Montserrat"/>
                <a:ea typeface="Montserrat"/>
                <a:cs typeface="Montserrat"/>
                <a:sym typeface="Montserrat"/>
              </a:rPr>
              <a:t>Loosely coupled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IE">
                <a:latin typeface="Montserrat"/>
                <a:ea typeface="Montserrat"/>
                <a:cs typeface="Montserrat"/>
                <a:sym typeface="Montserrat"/>
              </a:rPr>
              <a:t>Linux containers  (image size 120M !!)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IE">
                <a:latin typeface="Montserrat"/>
                <a:ea typeface="Montserrat"/>
                <a:cs typeface="Montserrat"/>
                <a:sym typeface="Montserrat"/>
              </a:rPr>
              <a:t>Analytics - NoSql Couchbase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IE">
                <a:latin typeface="Montserrat"/>
                <a:ea typeface="Montserrat"/>
                <a:cs typeface="Montserrat"/>
                <a:sym typeface="Montserrat"/>
              </a:rPr>
              <a:t>High availability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IE">
                <a:latin typeface="Montserrat"/>
                <a:ea typeface="Montserrat"/>
                <a:cs typeface="Montserrat"/>
                <a:sym typeface="Montserrat"/>
              </a:rPr>
              <a:t>Scalable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2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6" name="Google Shape;21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5250" y="202699"/>
            <a:ext cx="3772396" cy="6452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2"/>
          <p:cNvSpPr txBox="1"/>
          <p:nvPr>
            <p:ph type="title"/>
          </p:nvPr>
        </p:nvSpPr>
        <p:spPr>
          <a:xfrm>
            <a:off x="1627188" y="346075"/>
            <a:ext cx="8920162" cy="27622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</a:pPr>
            <a:r>
              <a:rPr lang="en-IE"/>
              <a:t>Who &amp; How</a:t>
            </a:r>
            <a:endParaRPr/>
          </a:p>
        </p:txBody>
      </p:sp>
      <p:sp>
        <p:nvSpPr>
          <p:cNvPr id="223" name="Google Shape;223;p42"/>
          <p:cNvSpPr txBox="1"/>
          <p:nvPr>
            <p:ph idx="12" type="sldNum"/>
          </p:nvPr>
        </p:nvSpPr>
        <p:spPr>
          <a:xfrm>
            <a:off x="9000002" y="6356350"/>
            <a:ext cx="24719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3"/>
          <p:cNvSpPr txBox="1"/>
          <p:nvPr>
            <p:ph type="title"/>
          </p:nvPr>
        </p:nvSpPr>
        <p:spPr>
          <a:xfrm>
            <a:off x="1627188" y="346075"/>
            <a:ext cx="8920200" cy="276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</a:pPr>
            <a:r>
              <a:rPr lang="en-IE"/>
              <a:t>Sprint 0</a:t>
            </a:r>
            <a:endParaRPr/>
          </a:p>
        </p:txBody>
      </p:sp>
      <p:sp>
        <p:nvSpPr>
          <p:cNvPr id="230" name="Google Shape;230;p43"/>
          <p:cNvSpPr txBox="1"/>
          <p:nvPr>
            <p:ph idx="12" type="sldNum"/>
          </p:nvPr>
        </p:nvSpPr>
        <p:spPr>
          <a:xfrm>
            <a:off x="9000002" y="6356350"/>
            <a:ext cx="247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231" name="Google Shape;231;p43"/>
          <p:cNvSpPr txBox="1"/>
          <p:nvPr/>
        </p:nvSpPr>
        <p:spPr>
          <a:xfrm>
            <a:off x="99400" y="3902750"/>
            <a:ext cx="120063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4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Discovery Session </a:t>
            </a:r>
            <a:endParaRPr b="1" sz="40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4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DevOps Culture &amp; Best Practises </a:t>
            </a:r>
            <a:endParaRPr b="1" sz="40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4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5th-8th May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4"/>
          <p:cNvSpPr txBox="1"/>
          <p:nvPr>
            <p:ph idx="12" type="sldNum"/>
          </p:nvPr>
        </p:nvSpPr>
        <p:spPr>
          <a:xfrm>
            <a:off x="9000002" y="6356350"/>
            <a:ext cx="247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pic>
        <p:nvPicPr>
          <p:cNvPr id="237" name="Google Shape;23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2" y="477115"/>
            <a:ext cx="11887196" cy="5903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reefold">
  <a:themeElements>
    <a:clrScheme name="Custom 2">
      <a:dk1>
        <a:srgbClr val="30495B"/>
      </a:dk1>
      <a:lt1>
        <a:srgbClr val="FFFFFF"/>
      </a:lt1>
      <a:dk2>
        <a:srgbClr val="2C4557"/>
      </a:dk2>
      <a:lt2>
        <a:srgbClr val="E7E6E6"/>
      </a:lt2>
      <a:accent1>
        <a:srgbClr val="00CAD9"/>
      </a:accent1>
      <a:accent2>
        <a:srgbClr val="FFCF00"/>
      </a:accent2>
      <a:accent3>
        <a:srgbClr val="5D5D5D"/>
      </a:accent3>
      <a:accent4>
        <a:srgbClr val="ADADAD"/>
      </a:accent4>
      <a:accent5>
        <a:srgbClr val="ADADAD"/>
      </a:accent5>
      <a:accent6>
        <a:srgbClr val="30495B"/>
      </a:accent6>
      <a:hlink>
        <a:srgbClr val="00CAD9"/>
      </a:hlink>
      <a:folHlink>
        <a:srgbClr val="00CA9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